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75" r:id="rId5"/>
    <p:sldId id="277" r:id="rId6"/>
    <p:sldId id="276" r:id="rId7"/>
    <p:sldId id="278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72" r:id="rId16"/>
    <p:sldId id="273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517D-2ABB-4FF3-9159-25D72D787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Refugee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1D10B-4057-43C3-8D08-71BBE0035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Nathaniel Arnold | Ashley Overman | Basheer </a:t>
            </a:r>
            <a:r>
              <a:rPr lang="en-US" dirty="0" err="1"/>
              <a:t>Eljabaly</a:t>
            </a:r>
            <a:r>
              <a:rPr lang="en-US" dirty="0"/>
              <a:t> | Rishi Khanna</a:t>
            </a:r>
          </a:p>
        </p:txBody>
      </p:sp>
    </p:spTree>
    <p:extLst>
      <p:ext uri="{BB962C8B-B14F-4D97-AF65-F5344CB8AC3E}">
        <p14:creationId xmlns:p14="http://schemas.microsoft.com/office/powerpoint/2010/main" val="288445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AFD4-39E1-4A4B-8791-8020FCB8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Sri </a:t>
            </a:r>
            <a:r>
              <a:rPr lang="en-US" dirty="0" err="1"/>
              <a:t>lanka</a:t>
            </a:r>
            <a:r>
              <a:rPr lang="en-US" dirty="0"/>
              <a:t>									</a:t>
            </a:r>
            <a:r>
              <a:rPr lang="en-US" dirty="0" err="1"/>
              <a:t>ukraine</a:t>
            </a:r>
            <a:r>
              <a:rPr lang="en-US" dirty="0"/>
              <a:t>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7D4FD-02C4-4F07-B039-4609BA91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7" t="14498" r="36170" b="14693"/>
          <a:stretch/>
        </p:blipFill>
        <p:spPr>
          <a:xfrm>
            <a:off x="1457861" y="1970595"/>
            <a:ext cx="3956855" cy="385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8C17D-E96B-48D7-9EA5-0162F666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9" t="13721" r="35341" b="15728"/>
          <a:stretch/>
        </p:blipFill>
        <p:spPr>
          <a:xfrm>
            <a:off x="6592885" y="2054520"/>
            <a:ext cx="3956854" cy="377007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6925A5-B2C3-4256-88D3-27D52F6CC8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04994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3DB2-32A8-40A6-A377-145DEFE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Divergence of mean</a:t>
            </a:r>
            <a:br>
              <a:rPr lang="en-US" dirty="0"/>
            </a:br>
            <a:r>
              <a:rPr lang="en-US" dirty="0"/>
              <a:t>	Afghanistan								 			</a:t>
            </a:r>
            <a:r>
              <a:rPr lang="en-US" dirty="0" err="1"/>
              <a:t>iraq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251F-2572-4576-A97D-DFC0CBDAE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4" t="27314" r="33884" b="36828"/>
          <a:stretch/>
        </p:blipFill>
        <p:spPr>
          <a:xfrm>
            <a:off x="292963" y="2680895"/>
            <a:ext cx="5175680" cy="2459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A1123-47C9-4B10-BDD0-0651E501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35599" r="34538" b="28543"/>
          <a:stretch/>
        </p:blipFill>
        <p:spPr>
          <a:xfrm>
            <a:off x="6365909" y="2680895"/>
            <a:ext cx="5175680" cy="24591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F7E44B-058B-4DB6-8950-A1A0D93AD83E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09174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39FA-6F65-4A45-ACB0-091124C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Divergence of mean</a:t>
            </a:r>
            <a:br>
              <a:rPr lang="en-US" dirty="0"/>
            </a:br>
            <a:r>
              <a:rPr lang="en-US" dirty="0"/>
              <a:t>			Somalia 												</a:t>
            </a:r>
            <a:r>
              <a:rPr lang="en-US" dirty="0" err="1"/>
              <a:t>syria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68B6-C858-4989-8CAE-61BE50DB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6" t="35986" r="35413" b="27509"/>
          <a:stretch/>
        </p:blipFill>
        <p:spPr>
          <a:xfrm>
            <a:off x="142043" y="2556770"/>
            <a:ext cx="5371619" cy="2681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59A1F-2244-40DE-A39E-3C66AA6E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0" t="31586" r="34393" b="31910"/>
          <a:stretch/>
        </p:blipFill>
        <p:spPr>
          <a:xfrm>
            <a:off x="6474216" y="2752077"/>
            <a:ext cx="5131294" cy="25035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749646-5A36-475F-95A1-4E96062CFCA0}"/>
              </a:ext>
            </a:extLst>
          </p:cNvPr>
          <p:cNvSpPr txBox="1">
            <a:spLocks/>
          </p:cNvSpPr>
          <p:nvPr/>
        </p:nvSpPr>
        <p:spPr>
          <a:xfrm>
            <a:off x="0" y="6273882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median, green line indicates standard deviation, yellow line indicates 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344355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507F6-50EC-4353-8AB5-4281338F7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23171" r="34903" b="37993"/>
          <a:stretch/>
        </p:blipFill>
        <p:spPr>
          <a:xfrm>
            <a:off x="363985" y="854476"/>
            <a:ext cx="5051394" cy="266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1B143E-9B55-479D-A130-832F690B1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33527" r="35340" b="27637"/>
          <a:stretch/>
        </p:blipFill>
        <p:spPr>
          <a:xfrm>
            <a:off x="6510290" y="958789"/>
            <a:ext cx="5051395" cy="2663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116F3-16BB-47D0-AE38-EA36BC6EE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6" t="32880" r="35049" b="28285"/>
          <a:stretch/>
        </p:blipFill>
        <p:spPr>
          <a:xfrm>
            <a:off x="3293616" y="3821835"/>
            <a:ext cx="5122416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63F3F-FAA5-4959-9E37-346C257C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26537" r="34684" b="34110"/>
          <a:stretch/>
        </p:blipFill>
        <p:spPr>
          <a:xfrm>
            <a:off x="239696" y="2166152"/>
            <a:ext cx="5131293" cy="2698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B959E-6BCD-4C06-AFAA-2546CB78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44272" r="35121" b="16375"/>
          <a:stretch/>
        </p:blipFill>
        <p:spPr>
          <a:xfrm>
            <a:off x="6161102" y="2352581"/>
            <a:ext cx="5131294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6004-CF0E-4BDC-A8E5-61F911A4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6799-88C6-4621-A291-DFC8D2BA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picked a few countries to analyze using linear regression</a:t>
            </a:r>
          </a:p>
          <a:p>
            <a:r>
              <a:rPr lang="en-US" dirty="0"/>
              <a:t>Analyzed them alongside the food deficit data to determine if there was any relation to the food deficit and the number of people fleeing the country</a:t>
            </a:r>
          </a:p>
        </p:txBody>
      </p:sp>
    </p:spTree>
    <p:extLst>
      <p:ext uri="{BB962C8B-B14F-4D97-AF65-F5344CB8AC3E}">
        <p14:creationId xmlns:p14="http://schemas.microsoft.com/office/powerpoint/2010/main" val="159933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07E7-4396-431E-ACDE-E0F2F83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Mexico, Armenia, </a:t>
            </a:r>
            <a:r>
              <a:rPr lang="en-US" dirty="0" err="1"/>
              <a:t>sri</a:t>
            </a:r>
            <a:r>
              <a:rPr lang="en-US" dirty="0"/>
              <a:t> </a:t>
            </a:r>
            <a:r>
              <a:rPr lang="en-US" dirty="0" err="1"/>
              <a:t>lanka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7C805-56A9-4FE7-A233-4B8857258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6440" r="49175" b="50486"/>
          <a:stretch/>
        </p:blipFill>
        <p:spPr>
          <a:xfrm>
            <a:off x="1705993" y="1890944"/>
            <a:ext cx="3773010" cy="247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A8AE2-F139-42E2-9CB4-D9FAF00C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49477" r="49175" b="17411"/>
          <a:stretch/>
        </p:blipFill>
        <p:spPr>
          <a:xfrm>
            <a:off x="6712997" y="1888176"/>
            <a:ext cx="3773010" cy="248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80200-DBF4-4778-97B9-A3BDE41D9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0" t="36266" r="49150" b="30267"/>
          <a:stretch/>
        </p:blipFill>
        <p:spPr>
          <a:xfrm>
            <a:off x="4526280" y="4369103"/>
            <a:ext cx="3419856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2F59-1B11-4369-9A77-AB3E2DEB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SGD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2D5B9-9DC7-4AA6-85F3-E712DCB26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SGD Classifier and Regression model in progress</a:t>
            </a:r>
          </a:p>
          <a:p>
            <a:r>
              <a:rPr lang="en-US" dirty="0"/>
              <a:t>SGD Classifier: takes a categorical variable (in our case, country) and allows it to be trained for predictions alongside other values (in our case, number of monthly refugees) </a:t>
            </a:r>
          </a:p>
          <a:p>
            <a:pPr lvl="1"/>
            <a:r>
              <a:rPr lang="en-US" dirty="0"/>
              <a:t>Used to predict where refugees will flee to based on country of origin and month</a:t>
            </a:r>
          </a:p>
          <a:p>
            <a:pPr lvl="1"/>
            <a:r>
              <a:rPr lang="en-US" dirty="0"/>
              <a:t>Work in progress</a:t>
            </a:r>
          </a:p>
          <a:p>
            <a:pPr lvl="2"/>
            <a:r>
              <a:rPr lang="en-US" dirty="0"/>
              <a:t>Works to where we can predict countries but no visualization yet</a:t>
            </a:r>
          </a:p>
        </p:txBody>
      </p:sp>
    </p:spTree>
    <p:extLst>
      <p:ext uri="{BB962C8B-B14F-4D97-AF65-F5344CB8AC3E}">
        <p14:creationId xmlns:p14="http://schemas.microsoft.com/office/powerpoint/2010/main" val="82963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D3BE-D595-4047-9AF0-B6EB9C15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Classifier (In Progress)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A9D1F-844C-44DB-96A4-3B78BAE0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5" y="2006808"/>
            <a:ext cx="7278527" cy="2844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EA7D9-DE74-4D10-A7D0-4195C620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449" y="4094431"/>
            <a:ext cx="7638936" cy="254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E46B-5B19-4363-9F63-F53E4C45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E9FA-83CE-412C-8A89-F248D563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intent: overlay war/conflict, natural disasters, persecution</a:t>
            </a:r>
          </a:p>
          <a:p>
            <a:pPr lvl="1"/>
            <a:r>
              <a:rPr lang="en-US" dirty="0"/>
              <a:t>Due to time constrains: famine</a:t>
            </a:r>
          </a:p>
          <a:p>
            <a:r>
              <a:rPr lang="en-US" dirty="0"/>
              <a:t>Why do people seek refuge in other countries?</a:t>
            </a:r>
          </a:p>
          <a:p>
            <a:r>
              <a:rPr lang="en-US" dirty="0"/>
              <a:t>Forecast regions/countries that may experience a large influx of refugees</a:t>
            </a:r>
          </a:p>
        </p:txBody>
      </p:sp>
    </p:spTree>
    <p:extLst>
      <p:ext uri="{BB962C8B-B14F-4D97-AF65-F5344CB8AC3E}">
        <p14:creationId xmlns:p14="http://schemas.microsoft.com/office/powerpoint/2010/main" val="23358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7083-7E94-4AFE-8D46-40DA265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A5-FC6F-41B6-B0B2-687FD167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refugee data (statistics and distribution) to correlate</a:t>
            </a:r>
          </a:p>
          <a:p>
            <a:pPr lvl="1"/>
            <a:r>
              <a:rPr lang="en-US" dirty="0"/>
              <a:t>Divergence of mean </a:t>
            </a:r>
          </a:p>
          <a:p>
            <a:pPr lvl="1"/>
            <a:r>
              <a:rPr lang="en-US" dirty="0"/>
              <a:t>Poisson distribution </a:t>
            </a:r>
          </a:p>
          <a:p>
            <a:r>
              <a:rPr lang="en-US" dirty="0"/>
              <a:t>Select a sample of countries (because there are many in the data set we’ve been working with) in specific to analyze</a:t>
            </a:r>
          </a:p>
          <a:p>
            <a:r>
              <a:rPr lang="en-US" dirty="0"/>
              <a:t>Further analysis to determine a major factor (food deficit) – in progress </a:t>
            </a:r>
          </a:p>
        </p:txBody>
      </p:sp>
    </p:spTree>
    <p:extLst>
      <p:ext uri="{BB962C8B-B14F-4D97-AF65-F5344CB8AC3E}">
        <p14:creationId xmlns:p14="http://schemas.microsoft.com/office/powerpoint/2010/main" val="242307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5188-E11E-423B-9C6F-27117477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4A16-229D-42E5-B007-C4E14AE88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data set analyzed: Asylum Seekers (Monthly) from the UN Refugee Agency</a:t>
            </a:r>
          </a:p>
          <a:p>
            <a:pPr lvl="1"/>
            <a:r>
              <a:rPr lang="en-US" dirty="0"/>
              <a:t>Discrepancy/human error possibility – given values only account for refugee numbers reported</a:t>
            </a:r>
          </a:p>
          <a:p>
            <a:pPr lvl="1"/>
            <a:r>
              <a:rPr lang="en-US" dirty="0"/>
              <a:t>Doesn’t take into account illegal immigrants/refugees</a:t>
            </a:r>
          </a:p>
          <a:p>
            <a:r>
              <a:rPr lang="en-US" dirty="0"/>
              <a:t>Other data sets used: Food Deficit, GDP per capita (US$), Imports and Exports,  Asylum Seekers, Happiness Index</a:t>
            </a:r>
          </a:p>
          <a:p>
            <a:pPr lvl="1"/>
            <a:r>
              <a:rPr lang="en-US" dirty="0"/>
              <a:t>Majority from the World Bank</a:t>
            </a:r>
          </a:p>
          <a:p>
            <a:pPr lvl="1"/>
            <a:r>
              <a:rPr lang="en-US" dirty="0"/>
              <a:t>Didn’t fully develop models for all of these (ran out of time)</a:t>
            </a:r>
          </a:p>
        </p:txBody>
      </p:sp>
    </p:spTree>
    <p:extLst>
      <p:ext uri="{BB962C8B-B14F-4D97-AF65-F5344CB8AC3E}">
        <p14:creationId xmlns:p14="http://schemas.microsoft.com/office/powerpoint/2010/main" val="30252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0CB4-8551-43EF-9AF6-ED117BCB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Refugee Data: Initial Impressions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D8D9-34D8-443E-83A0-3DE34052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findings in annual data show that most refugees come from Middle Eastern countries</a:t>
            </a:r>
          </a:p>
          <a:p>
            <a:r>
              <a:rPr lang="en-US" dirty="0"/>
              <a:t>Countries with the highest asylum seeking population were also in the Middle East and adjacent to countries that have high refugee populations</a:t>
            </a:r>
          </a:p>
          <a:p>
            <a:r>
              <a:rPr lang="en-US" dirty="0"/>
              <a:t>Hypothesis: Most refugees fled to adjacent/neighboring countries</a:t>
            </a:r>
          </a:p>
          <a:p>
            <a:r>
              <a:rPr lang="en-US" dirty="0"/>
              <a:t>Analysis on previous slide (just through top 5 in terms of refugee population) don’t show this.</a:t>
            </a:r>
          </a:p>
          <a:p>
            <a:pPr lvl="1"/>
            <a:r>
              <a:rPr lang="en-US" dirty="0"/>
              <a:t>Most refugees flee to countries that are further away from their home country</a:t>
            </a:r>
          </a:p>
          <a:p>
            <a:pPr lvl="1"/>
            <a:r>
              <a:rPr lang="en-US" dirty="0"/>
              <a:t>Top countries from both data sets (Afghanistan and Syria) analyzed to validate analysis </a:t>
            </a:r>
          </a:p>
          <a:p>
            <a:r>
              <a:rPr lang="en-US" dirty="0"/>
              <a:t>Follow up: Overriding factor that will drive people to certain countries over others (language barriers, cultural/racial differences, etc. in favor of something else)</a:t>
            </a:r>
          </a:p>
        </p:txBody>
      </p:sp>
    </p:spTree>
    <p:extLst>
      <p:ext uri="{BB962C8B-B14F-4D97-AF65-F5344CB8AC3E}">
        <p14:creationId xmlns:p14="http://schemas.microsoft.com/office/powerpoint/2010/main" val="388406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6" descr="ref_avg_country.png">
            <a:extLst>
              <a:ext uri="{FF2B5EF4-FFF2-40B4-BE49-F238E27FC236}">
                <a16:creationId xmlns:a16="http://schemas.microsoft.com/office/drawing/2014/main" id="{AFCE9875-D765-4652-B986-CCC48BDBE6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478" t="6367" r="18144" b="47222"/>
          <a:stretch/>
        </p:blipFill>
        <p:spPr>
          <a:xfrm>
            <a:off x="544542" y="1919329"/>
            <a:ext cx="3622090" cy="37623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4C10D-66B7-461B-A567-06379316AA83}"/>
              </a:ext>
            </a:extLst>
          </p:cNvPr>
          <p:cNvSpPr txBox="1"/>
          <p:nvPr/>
        </p:nvSpPr>
        <p:spPr>
          <a:xfrm>
            <a:off x="337351" y="1074198"/>
            <a:ext cx="3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of Origin by Year</a:t>
            </a:r>
          </a:p>
          <a:p>
            <a:pPr algn="ctr"/>
            <a:r>
              <a:rPr lang="en-US" dirty="0"/>
              <a:t>(World Bank Dataset)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02B0E-81E6-4DAF-A136-8CC4D071C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5" t="15528" b="39898"/>
          <a:stretch/>
        </p:blipFill>
        <p:spPr>
          <a:xfrm>
            <a:off x="9213541" y="2748937"/>
            <a:ext cx="2666261" cy="193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88E42-1E13-48D4-8657-2D5FA3E70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5" t="12021" r="42876" b="5619"/>
          <a:stretch/>
        </p:blipFill>
        <p:spPr>
          <a:xfrm>
            <a:off x="5166805" y="1720529"/>
            <a:ext cx="4172503" cy="3992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D0D09-2B90-4DC7-85B1-68CC1D8FEA12}"/>
              </a:ext>
            </a:extLst>
          </p:cNvPr>
          <p:cNvSpPr txBox="1"/>
          <p:nvPr/>
        </p:nvSpPr>
        <p:spPr>
          <a:xfrm>
            <a:off x="7600765" y="1074198"/>
            <a:ext cx="38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 </a:t>
            </a:r>
            <a:r>
              <a:rPr lang="en-US"/>
              <a:t>of Origin </a:t>
            </a:r>
            <a:r>
              <a:rPr lang="en-US" dirty="0"/>
              <a:t>by Month</a:t>
            </a:r>
          </a:p>
          <a:p>
            <a:pPr algn="ctr"/>
            <a:r>
              <a:rPr lang="en-US" dirty="0"/>
              <a:t>(United Nations Dataset)</a:t>
            </a:r>
          </a:p>
        </p:txBody>
      </p:sp>
    </p:spTree>
    <p:extLst>
      <p:ext uri="{BB962C8B-B14F-4D97-AF65-F5344CB8AC3E}">
        <p14:creationId xmlns:p14="http://schemas.microsoft.com/office/powerpoint/2010/main" val="4987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CA2C36-AFBF-439B-AB7F-7103AA85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" y="1120665"/>
            <a:ext cx="5983288" cy="2881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C13E9-209D-4592-9AD5-E2871E07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7" y="3744796"/>
            <a:ext cx="5241275" cy="297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1FE75-57D3-4F4C-8619-E128A1AA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7" y="915875"/>
            <a:ext cx="4804069" cy="282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E45B81-F8EC-4B6C-88C0-9F118ECCC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375" y="3530456"/>
            <a:ext cx="5157925" cy="3192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C5536B-A79E-4D4B-810B-74EFE84EE1ED}"/>
              </a:ext>
            </a:extLst>
          </p:cNvPr>
          <p:cNvSpPr txBox="1"/>
          <p:nvPr/>
        </p:nvSpPr>
        <p:spPr>
          <a:xfrm>
            <a:off x="550416" y="701086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Afghanistan – Top 10 Countries of Asylum and Top 10 Years of Emigration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DC0BE-B073-4377-B4B9-54D9C84B5E60}"/>
              </a:ext>
            </a:extLst>
          </p:cNvPr>
          <p:cNvSpPr txBox="1"/>
          <p:nvPr/>
        </p:nvSpPr>
        <p:spPr>
          <a:xfrm>
            <a:off x="7192393" y="592709"/>
            <a:ext cx="402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Syria – Top 10 Countries of Asylum and Top 10 Years of Emigration</a:t>
            </a:r>
          </a:p>
        </p:txBody>
      </p:sp>
    </p:spTree>
    <p:extLst>
      <p:ext uri="{BB962C8B-B14F-4D97-AF65-F5344CB8AC3E}">
        <p14:creationId xmlns:p14="http://schemas.microsoft.com/office/powerpoint/2010/main" val="428273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76EA-3FC2-4A56-B0A1-C72E0153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of mean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2FC3-97BD-49DF-A66B-14E8D7AB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displayed with density plots and indicator lines for mean, median and standard deviation</a:t>
            </a:r>
          </a:p>
          <a:p>
            <a:r>
              <a:rPr lang="en-US" dirty="0"/>
              <a:t>In almost all countries chosen, the mean is greater than the median</a:t>
            </a:r>
          </a:p>
          <a:p>
            <a:pPr lvl="1"/>
            <a:r>
              <a:rPr lang="en-US" dirty="0"/>
              <a:t>Indicates right skewed data</a:t>
            </a:r>
          </a:p>
          <a:p>
            <a:pPr lvl="1"/>
            <a:r>
              <a:rPr lang="en-US" dirty="0"/>
              <a:t>Outliers to the right of the data </a:t>
            </a:r>
          </a:p>
        </p:txBody>
      </p:sp>
    </p:spTree>
    <p:extLst>
      <p:ext uri="{BB962C8B-B14F-4D97-AF65-F5344CB8AC3E}">
        <p14:creationId xmlns:p14="http://schemas.microsoft.com/office/powerpoint/2010/main" val="72269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7D2AF-4C3B-42E9-B36A-67FBD8C1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Divergence of Mean</a:t>
            </a:r>
            <a:br>
              <a:rPr lang="en-US" dirty="0"/>
            </a:br>
            <a:r>
              <a:rPr lang="en-US" dirty="0"/>
              <a:t>Mexico													Armenia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B9B22-F868-4C61-B052-AECC650EF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7087" r="35426" b="12751"/>
          <a:stretch/>
        </p:blipFill>
        <p:spPr>
          <a:xfrm>
            <a:off x="909926" y="1870113"/>
            <a:ext cx="4390043" cy="4132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87AAB-47BC-4408-835F-31D8E919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7" t="12039" r="35454" b="16505"/>
          <a:stretch/>
        </p:blipFill>
        <p:spPr>
          <a:xfrm>
            <a:off x="7273633" y="1959737"/>
            <a:ext cx="4160805" cy="40425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E73D82-F4E7-4F60-A942-332791E55B06}"/>
              </a:ext>
            </a:extLst>
          </p:cNvPr>
          <p:cNvSpPr txBox="1">
            <a:spLocks/>
          </p:cNvSpPr>
          <p:nvPr/>
        </p:nvSpPr>
        <p:spPr>
          <a:xfrm>
            <a:off x="0" y="6530554"/>
            <a:ext cx="12192000" cy="32744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Black line indicates mean, red line indicates median</a:t>
            </a:r>
          </a:p>
        </p:txBody>
      </p:sp>
    </p:spTree>
    <p:extLst>
      <p:ext uri="{BB962C8B-B14F-4D97-AF65-F5344CB8AC3E}">
        <p14:creationId xmlns:p14="http://schemas.microsoft.com/office/powerpoint/2010/main" val="38190655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274</TotalTime>
  <Words>604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Gill Sans MT</vt:lpstr>
      <vt:lpstr>Wingdings 2</vt:lpstr>
      <vt:lpstr>Dividend</vt:lpstr>
      <vt:lpstr>World Refugee Forecast</vt:lpstr>
      <vt:lpstr>Purpose</vt:lpstr>
      <vt:lpstr>Goals accomplished</vt:lpstr>
      <vt:lpstr>Data sets</vt:lpstr>
      <vt:lpstr>Refugee Data: Initial Impressions </vt:lpstr>
      <vt:lpstr>PowerPoint Presentation</vt:lpstr>
      <vt:lpstr>PowerPoint Presentation</vt:lpstr>
      <vt:lpstr>Divergence of mean </vt:lpstr>
      <vt:lpstr> Divergence of Mean Mexico             Armenia</vt:lpstr>
      <vt:lpstr>Divergence of Mean Sri lanka         ukraine   </vt:lpstr>
      <vt:lpstr>        Divergence of mean  Afghanistan            iraq</vt:lpstr>
      <vt:lpstr>         Divergence of mean    Somalia             syria</vt:lpstr>
      <vt:lpstr>PowerPoint Presentation</vt:lpstr>
      <vt:lpstr>PowerPoint Presentation</vt:lpstr>
      <vt:lpstr>Linear regression</vt:lpstr>
      <vt:lpstr>Linear regression: Mexico, Armenia, sri lanka</vt:lpstr>
      <vt:lpstr>Machine Learning: SGD Classifier </vt:lpstr>
      <vt:lpstr>SGD Classifier (In Progress)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Refugee Forecast</dc:title>
  <dc:creator>Ashley Overman</dc:creator>
  <cp:lastModifiedBy>Ashley Overman</cp:lastModifiedBy>
  <cp:revision>88</cp:revision>
  <dcterms:created xsi:type="dcterms:W3CDTF">2017-11-27T02:22:50Z</dcterms:created>
  <dcterms:modified xsi:type="dcterms:W3CDTF">2017-11-29T19:26:28Z</dcterms:modified>
</cp:coreProperties>
</file>